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62" r:id="rId5"/>
    <p:sldId id="263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4C3"/>
    <a:srgbClr val="FEB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B9123A-8606-4716-A308-84254FDF6DB0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6AC85-0617-4A8F-BEC4-18C52BBE73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092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6AC85-0617-4A8F-BEC4-18C52BBE73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84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D88B09-6F62-40BA-94B1-3A5A99D6B37A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8DFF33-F1D5-4008-88C8-4B6178CB09C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ollygalbraith.com/blog/to-cheat-or-not-to-cheat-with-food-that-is/" TargetMode="External"/><Relationship Id="rId3" Type="http://schemas.openxmlformats.org/officeDocument/2006/relationships/hyperlink" Target="http://technology.ezinemark.com/top-must-have-gadgets-for-students-773657c84425.html" TargetMode="External"/><Relationship Id="rId7" Type="http://schemas.openxmlformats.org/officeDocument/2006/relationships/hyperlink" Target="http://www.docstoc.com/docs/2788959/NAME-DATE-STORY-WORKSHEET-First-Middle-Last" TargetMode="External"/><Relationship Id="rId2" Type="http://schemas.openxmlformats.org/officeDocument/2006/relationships/hyperlink" Target="http://ows.edb.utexas.edu/site/ana-sofia-rodriguez/rules-and-procedures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mattbaker.eu/2011/03/clapham-quiz-night/" TargetMode="External"/><Relationship Id="rId5" Type="http://schemas.openxmlformats.org/officeDocument/2006/relationships/hyperlink" Target="https://secure.lynbrook.k12.ny.us/lteransoto/classrules.htm" TargetMode="External"/><Relationship Id="rId4" Type="http://schemas.openxmlformats.org/officeDocument/2006/relationships/hyperlink" Target="https://sites.google.com/site/tiffanyfrane/studentexpectation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tpropelled.blogspot.com/2009/04/made-from-sticks-and-stones.html" TargetMode="External"/><Relationship Id="rId7" Type="http://schemas.openxmlformats.org/officeDocument/2006/relationships/hyperlink" Target="http://www.writingvalley.com/others/effective-guidelines-for-writing-an-excuse-letter/" TargetMode="External"/><Relationship Id="rId2" Type="http://schemas.openxmlformats.org/officeDocument/2006/relationships/hyperlink" Target="http://www.masterfile.com/stock-photography/image/608-01091366/A-student-attempting-to-answer-a-multiple-choice-question-on-a-blackboard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superduperinc.com/products/view.aspx?pid=RS368#.UGf0vZjMjRQ" TargetMode="External"/><Relationship Id="rId5" Type="http://schemas.openxmlformats.org/officeDocument/2006/relationships/hyperlink" Target="http://www.gmbservices.ca/Jr/Handwriting.htm" TargetMode="External"/><Relationship Id="rId4" Type="http://schemas.openxmlformats.org/officeDocument/2006/relationships/hyperlink" Target="http://classroom.gladewaterisd.com/webs/richterc/shurley_english_jingles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8534400" cy="1828800"/>
          </a:xfrm>
        </p:spPr>
        <p:txBody>
          <a:bodyPr>
            <a:noAutofit/>
          </a:bodyPr>
          <a:lstStyle/>
          <a:p>
            <a:pPr algn="ctr"/>
            <a:r>
              <a:rPr lang="en-US" sz="6000" b="1" cap="none" dirty="0" smtClean="0">
                <a:latin typeface="Matura MT Script Capitals" pitchFamily="66" charset="0"/>
              </a:rPr>
              <a:t>Classroom Rules and Expectations</a:t>
            </a:r>
            <a:endParaRPr lang="en-US" sz="6000" b="1" cap="none" dirty="0">
              <a:latin typeface="Matura MT Script Capital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000" b="1" dirty="0" smtClean="0">
                <a:solidFill>
                  <a:schemeClr val="bg1"/>
                </a:solidFill>
                <a:latin typeface="Broadway" pitchFamily="82" charset="0"/>
              </a:rPr>
              <a:t>Section: Neptune</a:t>
            </a:r>
            <a:endParaRPr lang="en-US" sz="3000" b="1" dirty="0">
              <a:solidFill>
                <a:schemeClr val="bg1"/>
              </a:solidFill>
              <a:latin typeface="Broadway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61722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Broadway" pitchFamily="82" charset="0"/>
              </a:rPr>
              <a:t>Grade 6</a:t>
            </a:r>
            <a:endParaRPr lang="en-US" sz="2800" b="1" dirty="0">
              <a:solidFill>
                <a:schemeClr val="bg1"/>
              </a:solidFill>
              <a:latin typeface="Broadway" pitchFamily="82" charset="0"/>
            </a:endParaRPr>
          </a:p>
        </p:txBody>
      </p:sp>
      <p:pic>
        <p:nvPicPr>
          <p:cNvPr id="1028" name="Picture 4" descr="http://ows.edb.utexas.edu/sites/default/files/users/asr585/classroom%20rules_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83058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1420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retinavitreous.com/Images/imagesbe-prepa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3234591" cy="327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writingvalley.com/wp-content/uploads/2012/04/how-to-write-excuse-let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768" y="5029200"/>
            <a:ext cx="3690652" cy="16529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youthvoices.net/sites/default/files/image/15839/may/school-uniform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600200"/>
            <a:ext cx="1981200" cy="24499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3.gstatic.com/images?q=tbn:ANd9GcRGmKfEFIKJ-0OKCMEE3In0knW3c43xD6Uxv78oMMfu8ghzBP2_JB4wcCj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547" y="1752600"/>
            <a:ext cx="2458873" cy="2850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ecure.lynbrook.k12.ny.us/lteransoto/j0232735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609" y="1752600"/>
            <a:ext cx="2167811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FAB4C3"/>
                </a:solidFill>
                <a:latin typeface="Matura MT Script Capitals" pitchFamily="66" charset="0"/>
              </a:rPr>
              <a:t>Attendance</a:t>
            </a:r>
            <a:endParaRPr lang="en-US" sz="6000" b="1" dirty="0">
              <a:solidFill>
                <a:srgbClr val="FAB4C3"/>
              </a:solidFill>
              <a:latin typeface="Matura MT Script Capitals" pitchFamily="66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304800" y="1752600"/>
            <a:ext cx="8688620" cy="492952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Come to class everyday.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Come to class on 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Come to class prepared.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Come to class in proper uniform.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Send letter whenever you are absent.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8533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14" descr="http://classroom.gladewaterisd.com/webs/richterc/upload/la_sentenc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935" y="4654198"/>
            <a:ext cx="3202169" cy="2203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953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Participate in class discussions.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Raise the right hand if you want </a:t>
            </a:r>
          </a:p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smtClean="0"/>
              <a:t>to answer.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sz="4000" dirty="0" smtClean="0"/>
              <a:t>Do not answer in chorus.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sz="4000" dirty="0" smtClean="0"/>
              <a:t>Listen when someone is talking.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sz="4000" dirty="0" smtClean="0"/>
              <a:t>Answer in complete sentence.</a:t>
            </a:r>
            <a:endParaRPr lang="en-US" sz="4000" dirty="0"/>
          </a:p>
        </p:txBody>
      </p:sp>
      <p:sp>
        <p:nvSpPr>
          <p:cNvPr id="4" name="Title 9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AB4C3"/>
                </a:solidFill>
                <a:latin typeface="Matura MT Script Capitals" pitchFamily="66" charset="0"/>
              </a:rPr>
              <a:t>Participation</a:t>
            </a:r>
            <a:endParaRPr lang="en-US" sz="6000" dirty="0">
              <a:solidFill>
                <a:srgbClr val="FAB4C3"/>
              </a:solidFill>
              <a:latin typeface="Matura MT Script Capitals" pitchFamily="66" charset="0"/>
            </a:endParaRPr>
          </a:p>
        </p:txBody>
      </p:sp>
      <p:pic>
        <p:nvPicPr>
          <p:cNvPr id="3074" name="Picture 2" descr="http://t2.gstatic.com/images?q=tbn:ANd9GcRsle2H--vhqVWS4r-Jo11wTmKjfWz4cZBdcTqJjbksppuZTf40H5PnAQ6sn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133600"/>
            <a:ext cx="2036980" cy="2977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1.bp.blogspot.com/_dfyWISO77Xk/SfdkTWOOgOI/AAAAAAAACYQ/zugBhc6sPNA/s400/524504628_fa4a95b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859" y="2878471"/>
            <a:ext cx="2430333" cy="31299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keyboardlessons.com/includes/images/content/e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223" y="2667000"/>
            <a:ext cx="2366933" cy="2824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oaktreep.ehost.com/sitebuildercontent/sitebuilderpictures/tn_Student_Raising_Han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582" y="3048000"/>
            <a:ext cx="1953653" cy="2790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54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461248" cy="5029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Pass all home works at the beginning of the class session.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All assignments must be </a:t>
            </a:r>
          </a:p>
          <a:p>
            <a:pPr marL="0" indent="0">
              <a:buNone/>
            </a:pPr>
            <a:r>
              <a:rPr lang="en-US" sz="4000" dirty="0"/>
              <a:t>	</a:t>
            </a:r>
            <a:r>
              <a:rPr lang="en-US" sz="4000" dirty="0" smtClean="0"/>
              <a:t>written legibly.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sz="4000" dirty="0" smtClean="0"/>
              <a:t>Name must be written at the</a:t>
            </a:r>
          </a:p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topmost left corner of the paper..</a:t>
            </a:r>
          </a:p>
          <a:p>
            <a:pPr marL="742950" indent="-742950">
              <a:buFont typeface="+mj-lt"/>
              <a:buAutoNum type="arabicPeriod" startAt="4"/>
            </a:pPr>
            <a:r>
              <a:rPr lang="en-US" sz="4000" dirty="0" smtClean="0"/>
              <a:t>Always obtain parent’s signature.</a:t>
            </a:r>
            <a:endParaRPr lang="en-US" sz="4000" dirty="0"/>
          </a:p>
        </p:txBody>
      </p:sp>
      <p:sp>
        <p:nvSpPr>
          <p:cNvPr id="4" name="Title 9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AB4C3"/>
                </a:solidFill>
                <a:latin typeface="Matura MT Script Capitals" pitchFamily="66" charset="0"/>
              </a:rPr>
              <a:t>Homework</a:t>
            </a:r>
            <a:endParaRPr lang="en-US" sz="6000" dirty="0">
              <a:solidFill>
                <a:srgbClr val="FAB4C3"/>
              </a:solidFill>
              <a:latin typeface="Matura MT Script Capitals" pitchFamily="66" charset="0"/>
            </a:endParaRPr>
          </a:p>
        </p:txBody>
      </p:sp>
      <p:pic>
        <p:nvPicPr>
          <p:cNvPr id="4098" name="Picture 2" descr="http://t1.gstatic.com/images?q=tbn:ANd9GcTP5ydDmsIYkFr7KN-MGKgRKwpBGjhWUVxL7bl1M_I6YyvUb7g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590800"/>
            <a:ext cx="2695575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gmbservices.ca/Jr/JrPics/HandwritingCursiveCapDi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285" y="3505200"/>
            <a:ext cx="2397472" cy="31469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hci.stanford.edu/research/paper/documentation/tutorials/HandwritingRecognition/TopLef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362200"/>
            <a:ext cx="2748101" cy="2102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superduperinc.com/images/widerLayout/product/zoom/RS36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668" y="2209800"/>
            <a:ext cx="2961707" cy="2214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19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Quizzes will be done before the class starts.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500" dirty="0" smtClean="0"/>
              <a:t>All quizzes will be either from </a:t>
            </a:r>
          </a:p>
          <a:p>
            <a:pPr marL="0" indent="0">
              <a:buNone/>
            </a:pPr>
            <a:r>
              <a:rPr lang="en-US" sz="3500" dirty="0" smtClean="0"/>
              <a:t>       the past/future lessons.</a:t>
            </a:r>
          </a:p>
          <a:p>
            <a:pPr marL="742950" indent="-742950">
              <a:buFont typeface="+mj-lt"/>
              <a:buAutoNum type="arabicPeriod" startAt="3"/>
            </a:pPr>
            <a:r>
              <a:rPr lang="en-US" sz="3500" dirty="0" smtClean="0"/>
              <a:t>Always write the date beside</a:t>
            </a:r>
          </a:p>
          <a:p>
            <a:pPr marL="0" indent="0">
              <a:buNone/>
            </a:pPr>
            <a:r>
              <a:rPr lang="en-US" sz="3500" dirty="0"/>
              <a:t>	</a:t>
            </a:r>
            <a:r>
              <a:rPr lang="en-US" sz="3500" dirty="0" smtClean="0"/>
              <a:t>the name.</a:t>
            </a:r>
          </a:p>
          <a:p>
            <a:pPr marL="742950" indent="-742950">
              <a:buFont typeface="+mj-lt"/>
              <a:buAutoNum type="arabicPeriod" startAt="4"/>
            </a:pPr>
            <a:r>
              <a:rPr lang="en-US" sz="3500" dirty="0" smtClean="0"/>
              <a:t>Pass papers on time. Late ones won’t be accepted</a:t>
            </a:r>
          </a:p>
          <a:p>
            <a:pPr marL="742950" indent="-742950">
              <a:buFont typeface="+mj-lt"/>
              <a:buAutoNum type="arabicPeriod" startAt="4"/>
            </a:pPr>
            <a:r>
              <a:rPr lang="en-US" sz="3500" dirty="0" smtClean="0"/>
              <a:t>NO CHEATING.</a:t>
            </a:r>
          </a:p>
          <a:p>
            <a:pPr marL="742950" indent="-742950">
              <a:buFont typeface="+mj-lt"/>
              <a:buAutoNum type="arabicPeriod" startAt="4"/>
            </a:pPr>
            <a:endParaRPr lang="en-US" sz="3600" dirty="0"/>
          </a:p>
        </p:txBody>
      </p:sp>
      <p:sp>
        <p:nvSpPr>
          <p:cNvPr id="4" name="Title 9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rgbClr val="FAB4C3"/>
                </a:solidFill>
                <a:latin typeface="Matura MT Script Capitals" pitchFamily="66" charset="0"/>
              </a:rPr>
              <a:t>Assessment/Quiz</a:t>
            </a:r>
            <a:endParaRPr lang="en-US" sz="6000" dirty="0">
              <a:solidFill>
                <a:srgbClr val="FAB4C3"/>
              </a:solidFill>
              <a:latin typeface="Matura MT Script Capitals" pitchFamily="66" charset="0"/>
            </a:endParaRPr>
          </a:p>
        </p:txBody>
      </p:sp>
      <p:pic>
        <p:nvPicPr>
          <p:cNvPr id="5122" name="Picture 2" descr="http://mattbaker.eu/wp-content/uploads/2011/03/qui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43200"/>
            <a:ext cx="3124200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3.gstatic.com/images?q=tbn:ANd9GcS493qgCIPxusgCRIHj-Y2-q5ZAVAkzzQKW3AbSBB8SggaoTC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2428449"/>
            <a:ext cx="25908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t1.gstatic.com/images?q=tbn:ANd9GcSX2F5BisepeSaCzjxKVL659zcnDmE-QLi5WKUTvDOqdt3yA902caHar3r5M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577" y="2168004"/>
            <a:ext cx="2934146" cy="2818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http://img.docstoccdn.com/thumb/orig/278895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33" y="2438400"/>
            <a:ext cx="2934146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http://mollygalbraith.com/wp-content/uploads/2012/02/Nocheatin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577" y="2129620"/>
            <a:ext cx="2819399" cy="2819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80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8600" y="2743200"/>
            <a:ext cx="8686800" cy="38862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2"/>
              </a:rPr>
              <a:t>http://</a:t>
            </a:r>
            <a:r>
              <a:rPr lang="en-US" sz="1800" dirty="0" smtClean="0">
                <a:hlinkClick r:id="rId2"/>
              </a:rPr>
              <a:t>ows.edb.utexas.edu/site/ana-sofia-rodriguez/rules-and-procedures</a:t>
            </a:r>
            <a:endParaRPr lang="en-US" sz="1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3"/>
              </a:rPr>
              <a:t>http://technology.ezinemark.com/top-must-have-gadgets-for-students-773657c84425.html</a:t>
            </a:r>
            <a:endParaRPr lang="en-US" sz="1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4"/>
              </a:rPr>
              <a:t>https://</a:t>
            </a:r>
            <a:r>
              <a:rPr lang="en-US" sz="1800" dirty="0" smtClean="0">
                <a:hlinkClick r:id="rId4"/>
              </a:rPr>
              <a:t>sites.google.com/site/tiffanyfrane/studentexpectations</a:t>
            </a:r>
            <a:endParaRPr lang="en-US" sz="1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secure.lynbrook.k12.ny.us/lteransoto/classrules.htm</a:t>
            </a:r>
            <a:endParaRPr lang="en-US" sz="1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6"/>
              </a:rPr>
              <a:t>http://mattbaker.eu/2011/03/clapham-quiz-night</a:t>
            </a:r>
            <a:r>
              <a:rPr lang="en-US" sz="1800" dirty="0" smtClean="0">
                <a:hlinkClick r:id="rId6"/>
              </a:rPr>
              <a:t>/</a:t>
            </a:r>
            <a:endParaRPr lang="en-US" sz="1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7"/>
              </a:rPr>
              <a:t>http://</a:t>
            </a:r>
            <a:r>
              <a:rPr lang="en-US" sz="1800" dirty="0" smtClean="0">
                <a:hlinkClick r:id="rId7"/>
              </a:rPr>
              <a:t>www.docstoc.com/docs/2788959/NAME-DATE-STORY-WORKSHEET-First-Middle-Last</a:t>
            </a:r>
            <a:endParaRPr lang="en-US" sz="1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1800" dirty="0">
                <a:hlinkClick r:id="rId8"/>
              </a:rPr>
              <a:t>http://mollygalbraith.com/blog/to-cheat-or-not-to-cheat-with-food-that-is</a:t>
            </a:r>
            <a:r>
              <a:rPr lang="en-US" sz="1800" dirty="0" smtClean="0">
                <a:hlinkClick r:id="rId8"/>
              </a:rPr>
              <a:t>/</a:t>
            </a:r>
            <a:endParaRPr lang="en-US" sz="18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REFERENCES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33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28600" y="2743200"/>
            <a:ext cx="8686800" cy="38862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www.masterfile.com/stock-photography/image/608-01091366/A-student-attempting-to-answer-a-multiple-choice-question-on-a-blackboard</a:t>
            </a:r>
            <a:endParaRPr lang="en-US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artpropelled.blogspot.com/2009/04/made-from-sticks-and-stones.html</a:t>
            </a:r>
            <a:endParaRPr lang="en-US" sz="20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hlinkClick r:id="rId4"/>
              </a:rPr>
              <a:t>http://classroom.gladewaterisd.com/webs/richterc/shurley_english_jingles.htm</a:t>
            </a: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hlinkClick r:id="rId5"/>
              </a:rPr>
              <a:t>http://www.gmbservices.ca/Jr/Handwriting.htm</a:t>
            </a: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hlinkClick r:id="rId6"/>
              </a:rPr>
              <a:t>http://www.superduperinc.com/products/view.aspx?pid=RS368#.UGf0vZjMjRQ</a:t>
            </a: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>
                <a:hlinkClick r:id="rId7"/>
              </a:rPr>
              <a:t>http://www.writingvalley.com/others/effective-guidelines-for-writing-an-excuse-letter/</a:t>
            </a: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/>
          <a:p>
            <a:pPr algn="ctr"/>
            <a:r>
              <a:rPr lang="en-US" b="1" dirty="0" smtClean="0"/>
              <a:t>REFERENCES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827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133</TotalTime>
  <Words>143</Words>
  <Application>Microsoft Office PowerPoint</Application>
  <PresentationFormat>On-screen Show (4:3)</PresentationFormat>
  <Paragraphs>49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Classroom Rules and Expectations</vt:lpstr>
      <vt:lpstr>Attendance</vt:lpstr>
      <vt:lpstr>Participation</vt:lpstr>
      <vt:lpstr>Homework</vt:lpstr>
      <vt:lpstr>Assessment/Quiz</vt:lpstr>
      <vt:lpstr>REFERENCES</vt:lpstr>
      <vt:lpstr>REFERENCES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Rules and Expectations</dc:title>
  <dc:creator>Student</dc:creator>
  <cp:lastModifiedBy>Barsales</cp:lastModifiedBy>
  <cp:revision>76</cp:revision>
  <dcterms:created xsi:type="dcterms:W3CDTF">2012-09-27T02:03:01Z</dcterms:created>
  <dcterms:modified xsi:type="dcterms:W3CDTF">2012-09-30T08:10:31Z</dcterms:modified>
</cp:coreProperties>
</file>